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78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388583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1669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c7daa153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7c7daa153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people who sit in darkness’ are the gentiles for their lack of belief in God</a:t>
            </a:r>
            <a:endParaRPr/>
          </a:p>
          <a:p>
            <a:pPr marL="0" lvl="0" indent="0" algn="l" rtl="0">
              <a:spcBef>
                <a:spcPts val="0"/>
              </a:spcBef>
              <a:spcAft>
                <a:spcPts val="0"/>
              </a:spcAft>
              <a:buNone/>
            </a:pPr>
            <a:r>
              <a:rPr lang="en"/>
              <a:t>The urgency to follow Jesus is what makes his call, the churches call, to us so powerful</a:t>
            </a:r>
            <a:endParaRPr/>
          </a:p>
          <a:p>
            <a:pPr marL="0" lvl="0" indent="0" algn="l" rtl="0">
              <a:spcBef>
                <a:spcPts val="0"/>
              </a:spcBef>
              <a:spcAft>
                <a:spcPts val="0"/>
              </a:spcAft>
              <a:buNone/>
            </a:pPr>
            <a:r>
              <a:rPr lang="en"/>
              <a:t>This is why prayer must become a regular part of our lives; so that we may hear and better understand our God’s calling to us</a:t>
            </a:r>
            <a:endParaRPr/>
          </a:p>
        </p:txBody>
      </p:sp>
    </p:spTree>
    <p:extLst>
      <p:ext uri="{BB962C8B-B14F-4D97-AF65-F5344CB8AC3E}">
        <p14:creationId xmlns:p14="http://schemas.microsoft.com/office/powerpoint/2010/main" val="3791934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c7daa153d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c7daa153d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4824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c7daa153d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c7daa153d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7876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c7daa153d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c7daa153d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6845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c7daa153d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c7daa153d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341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6KQLOuIKaR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j9phNEaPrv8"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solidFill>
                  <a:srgbClr val="FF0000"/>
                </a:solidFill>
              </a:rPr>
              <a:t>What is Prayer?!</a:t>
            </a:r>
            <a:endParaRPr b="1">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Scripture breaking: Matthew 4:12-23</a:t>
            </a:r>
            <a:endParaRPr/>
          </a:p>
        </p:txBody>
      </p:sp>
      <p:pic>
        <p:nvPicPr>
          <p:cNvPr id="60" name="Google Shape;60;p14"/>
          <p:cNvPicPr preferRelativeResize="0"/>
          <p:nvPr/>
        </p:nvPicPr>
        <p:blipFill>
          <a:blip r:embed="rId3">
            <a:alphaModFix/>
          </a:blip>
          <a:stretch>
            <a:fillRect/>
          </a:stretch>
        </p:blipFill>
        <p:spPr>
          <a:xfrm>
            <a:off x="3139138" y="1178075"/>
            <a:ext cx="2865731" cy="3820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Google Shape;65;p15" descr="Is hearing and listening the same thing? This video, discover how sound entering your ear-drums isn't synonymous with &quot;listening&quot;, at least from a biblical perspective. This video is the first installment of our Word Studies series, a six-part exploration of the ancient biblical prayer called “The Shema.”&#10;&#10;#Shema #TheBibleProject #BibleVideo" title="Word Study: Shema - &quot;Listen&quot;">
            <a:hlinkClick r:id="rId3"/>
          </p:cNvPr>
          <p:cNvPicPr preferRelativeResize="0"/>
          <p:nvPr/>
        </p:nvPicPr>
        <p:blipFill>
          <a:blip r:embed="rId4">
            <a:alphaModFix/>
          </a:blip>
          <a:stretch>
            <a:fillRect/>
          </a:stretch>
        </p:blipFill>
        <p:spPr>
          <a:xfrm>
            <a:off x="1246387" y="77550"/>
            <a:ext cx="6651224" cy="498841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FF00"/>
                </a:solidFill>
              </a:rPr>
              <a:t>Personal Prayer</a:t>
            </a:r>
            <a:endParaRPr>
              <a:solidFill>
                <a:srgbClr val="00FF00"/>
              </a:solidFill>
            </a:endParaRPr>
          </a:p>
        </p:txBody>
      </p:sp>
      <p:sp>
        <p:nvSpPr>
          <p:cNvPr id="71" name="Google Shape;71;p16"/>
          <p:cNvSpPr txBox="1">
            <a:spLocks noGrp="1"/>
          </p:cNvSpPr>
          <p:nvPr>
            <p:ph type="body" idx="1"/>
          </p:nvPr>
        </p:nvSpPr>
        <p:spPr>
          <a:xfrm>
            <a:off x="311700" y="11524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FF"/>
                </a:solidFill>
              </a:rPr>
              <a:t>Personal prayer is sooooooooo important, for a handful of reasons: </a:t>
            </a:r>
            <a:endParaRPr>
              <a:solidFill>
                <a:srgbClr val="0000FF"/>
              </a:solidFill>
            </a:endParaRPr>
          </a:p>
        </p:txBody>
      </p:sp>
      <p:sp>
        <p:nvSpPr>
          <p:cNvPr id="72" name="Google Shape;72;p16"/>
          <p:cNvSpPr txBox="1"/>
          <p:nvPr/>
        </p:nvSpPr>
        <p:spPr>
          <a:xfrm>
            <a:off x="311700" y="1632225"/>
            <a:ext cx="7213500" cy="382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F0000"/>
              </a:buClr>
              <a:buSzPts val="1400"/>
              <a:buAutoNum type="arabicPeriod"/>
            </a:pPr>
            <a:r>
              <a:rPr lang="en">
                <a:solidFill>
                  <a:srgbClr val="FF0000"/>
                </a:solidFill>
              </a:rPr>
              <a:t>It’s our constant conversation with God</a:t>
            </a:r>
            <a:endParaRPr>
              <a:solidFill>
                <a:srgbClr val="FF0000"/>
              </a:solidFill>
            </a:endParaRPr>
          </a:p>
        </p:txBody>
      </p:sp>
      <p:sp>
        <p:nvSpPr>
          <p:cNvPr id="73" name="Google Shape;73;p16"/>
          <p:cNvSpPr txBox="1"/>
          <p:nvPr/>
        </p:nvSpPr>
        <p:spPr>
          <a:xfrm>
            <a:off x="398100" y="2014425"/>
            <a:ext cx="7205700" cy="38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9900"/>
                </a:solidFill>
              </a:rPr>
              <a:t>2.    It allows us to understand how our God speaks to us</a:t>
            </a:r>
            <a:endParaRPr>
              <a:solidFill>
                <a:srgbClr val="FF9900"/>
              </a:solidFill>
            </a:endParaRPr>
          </a:p>
        </p:txBody>
      </p:sp>
      <p:sp>
        <p:nvSpPr>
          <p:cNvPr id="74" name="Google Shape;74;p16"/>
          <p:cNvSpPr txBox="1"/>
          <p:nvPr/>
        </p:nvSpPr>
        <p:spPr>
          <a:xfrm>
            <a:off x="398100" y="2380650"/>
            <a:ext cx="6537000" cy="38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00"/>
                </a:solidFill>
              </a:rPr>
              <a:t>3.    It allows us to better hear and listen (shema) to our God’s calling</a:t>
            </a:r>
            <a:endParaRPr>
              <a:solidFill>
                <a:srgbClr val="FFFF00"/>
              </a:solidFill>
            </a:endParaRPr>
          </a:p>
        </p:txBody>
      </p:sp>
      <p:pic>
        <p:nvPicPr>
          <p:cNvPr id="75" name="Google Shape;75;p16"/>
          <p:cNvPicPr preferRelativeResize="0"/>
          <p:nvPr/>
        </p:nvPicPr>
        <p:blipFill>
          <a:blip r:embed="rId3">
            <a:alphaModFix/>
          </a:blip>
          <a:stretch>
            <a:fillRect/>
          </a:stretch>
        </p:blipFill>
        <p:spPr>
          <a:xfrm>
            <a:off x="6035250" y="1515049"/>
            <a:ext cx="2972276" cy="3658176"/>
          </a:xfrm>
          <a:prstGeom prst="rect">
            <a:avLst/>
          </a:prstGeom>
          <a:noFill/>
          <a:ln>
            <a:noFill/>
          </a:ln>
        </p:spPr>
      </p:pic>
      <p:sp>
        <p:nvSpPr>
          <p:cNvPr id="76" name="Google Shape;76;p16"/>
          <p:cNvSpPr txBox="1"/>
          <p:nvPr/>
        </p:nvSpPr>
        <p:spPr>
          <a:xfrm>
            <a:off x="398100" y="2762850"/>
            <a:ext cx="6481200" cy="38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FF00"/>
                </a:solidFill>
              </a:rPr>
              <a:t>4.    It helps us build a spiritual sense of things that go on in this life</a:t>
            </a:r>
            <a:endParaRPr>
              <a:solidFill>
                <a:srgbClr val="00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10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10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additive="base">
                                        <p:cTn id="17" dur="1000"/>
                                        <p:tgtEl>
                                          <p:spTgt spid="72"/>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3"/>
                                        </p:tgtEl>
                                        <p:attrNameLst>
                                          <p:attrName>style.visibility</p:attrName>
                                        </p:attrNameLst>
                                      </p:cBhvr>
                                      <p:to>
                                        <p:strVal val="visible"/>
                                      </p:to>
                                    </p:set>
                                    <p:anim calcmode="lin" valueType="num">
                                      <p:cBhvr additive="base">
                                        <p:cTn id="22" dur="1000"/>
                                        <p:tgtEl>
                                          <p:spTgt spid="73"/>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additive="base">
                                        <p:cTn id="31" dur="1000"/>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9900FF"/>
                </a:solidFill>
              </a:rPr>
              <a:t>Communal/Family Prayer</a:t>
            </a:r>
            <a:endParaRPr>
              <a:solidFill>
                <a:srgbClr val="9900FF"/>
              </a:solidFill>
            </a:endParaRPr>
          </a:p>
        </p:txBody>
      </p:sp>
      <p:sp>
        <p:nvSpPr>
          <p:cNvPr id="82" name="Google Shape;82;p17"/>
          <p:cNvSpPr txBox="1">
            <a:spLocks noGrp="1"/>
          </p:cNvSpPr>
          <p:nvPr>
            <p:ph type="body" idx="1"/>
          </p:nvPr>
        </p:nvSpPr>
        <p:spPr>
          <a:xfrm>
            <a:off x="311700" y="1152475"/>
            <a:ext cx="8520600" cy="47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FFFF"/>
                </a:solidFill>
              </a:rPr>
              <a:t>There are two types of families that God calls us to pray with and for:</a:t>
            </a:r>
            <a:endParaRPr>
              <a:solidFill>
                <a:srgbClr val="00FFFF"/>
              </a:solidFill>
            </a:endParaRPr>
          </a:p>
        </p:txBody>
      </p:sp>
      <p:sp>
        <p:nvSpPr>
          <p:cNvPr id="83" name="Google Shape;83;p17"/>
          <p:cNvSpPr txBox="1"/>
          <p:nvPr/>
        </p:nvSpPr>
        <p:spPr>
          <a:xfrm>
            <a:off x="414025" y="1815350"/>
            <a:ext cx="7165800" cy="3981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F00FF"/>
              </a:buClr>
              <a:buSzPts val="1400"/>
              <a:buAutoNum type="arabicPeriod"/>
            </a:pPr>
            <a:r>
              <a:rPr lang="en">
                <a:solidFill>
                  <a:srgbClr val="FF00FF"/>
                </a:solidFill>
              </a:rPr>
              <a:t> Your mortal/blood family here on earth</a:t>
            </a:r>
            <a:endParaRPr>
              <a:solidFill>
                <a:srgbClr val="FF00FF"/>
              </a:solidFill>
            </a:endParaRPr>
          </a:p>
        </p:txBody>
      </p:sp>
      <p:sp>
        <p:nvSpPr>
          <p:cNvPr id="84" name="Google Shape;84;p17"/>
          <p:cNvSpPr txBox="1"/>
          <p:nvPr/>
        </p:nvSpPr>
        <p:spPr>
          <a:xfrm>
            <a:off x="2295600" y="2571750"/>
            <a:ext cx="6536700" cy="44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FF00"/>
                </a:solidFill>
              </a:rPr>
              <a:t>2.    The eternal family, the family of God; here on this earth and in heaven</a:t>
            </a:r>
            <a:endParaRPr>
              <a:solidFill>
                <a:srgbClr val="00FF00"/>
              </a:solidFill>
            </a:endParaRPr>
          </a:p>
        </p:txBody>
      </p:sp>
      <p:sp>
        <p:nvSpPr>
          <p:cNvPr id="85" name="Google Shape;85;p17"/>
          <p:cNvSpPr txBox="1"/>
          <p:nvPr/>
        </p:nvSpPr>
        <p:spPr>
          <a:xfrm>
            <a:off x="509575" y="3423700"/>
            <a:ext cx="7428600" cy="104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0000"/>
                </a:solidFill>
              </a:rPr>
              <a:t>God calls us to pray and worship together!!!! Not apart or alone; God is most pleased when his children come together (commune) to pray, worship and give thanks for his mercy and blessings</a:t>
            </a:r>
            <a:endParaRPr>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8" descr="Watch our overview video on the book of Psalms, which breaks down the literary design of the book and its flow of thought. The book of Psalms has been designed to be the prayer book of God's people as they wait for the Messiah and his coming kingdom.&#10;&#10;#Psalms #TheBibleProject #Bible" title="Overview: Psalms">
            <a:hlinkClick r:id="rId3"/>
          </p:cNvPr>
          <p:cNvPicPr preferRelativeResize="0"/>
          <p:nvPr/>
        </p:nvPicPr>
        <p:blipFill>
          <a:blip r:embed="rId4">
            <a:alphaModFix/>
          </a:blip>
          <a:stretch>
            <a:fillRect/>
          </a:stretch>
        </p:blipFill>
        <p:spPr>
          <a:xfrm>
            <a:off x="1175662" y="15925"/>
            <a:ext cx="6792676" cy="5111650"/>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On-screen Show (16:9)</PresentationFormat>
  <Paragraphs>16</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Dark</vt:lpstr>
      <vt:lpstr>What is Prayer?!</vt:lpstr>
      <vt:lpstr>Scripture breaking: Matthew 4:12-23</vt:lpstr>
      <vt:lpstr>PowerPoint Presentation</vt:lpstr>
      <vt:lpstr>Personal Prayer</vt:lpstr>
      <vt:lpstr>Communal/Family Prayer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Prayer?!</dc:title>
  <dc:creator>Nick</dc:creator>
  <cp:lastModifiedBy>nicholas heise</cp:lastModifiedBy>
  <cp:revision>1</cp:revision>
  <dcterms:modified xsi:type="dcterms:W3CDTF">2020-05-29T19:31:35Z</dcterms:modified>
</cp:coreProperties>
</file>